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3" r:id="rId21"/>
    <p:sldId id="284" r:id="rId22"/>
    <p:sldId id="285" r:id="rId23"/>
    <p:sldId id="286" r:id="rId24"/>
    <p:sldId id="287" r:id="rId25"/>
    <p:sldId id="288" r:id="rId26"/>
    <p:sldId id="281" r:id="rId27"/>
    <p:sldId id="289" r:id="rId28"/>
    <p:sldId id="290" r:id="rId29"/>
    <p:sldId id="291" r:id="rId30"/>
    <p:sldId id="292" r:id="rId31"/>
    <p:sldId id="282" r:id="rId32"/>
    <p:sldId id="293" r:id="rId33"/>
    <p:sldId id="294" r:id="rId34"/>
    <p:sldId id="297" r:id="rId35"/>
    <p:sldId id="295" r:id="rId36"/>
    <p:sldId id="299" r:id="rId37"/>
    <p:sldId id="296" r:id="rId38"/>
    <p:sldId id="298" r:id="rId39"/>
    <p:sldId id="300" r:id="rId40"/>
    <p:sldId id="301" r:id="rId41"/>
    <p:sldId id="302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1"/>
    <p:restoredTop sz="94690"/>
  </p:normalViewPr>
  <p:slideViewPr>
    <p:cSldViewPr snapToGrid="0" snapToObjects="1">
      <p:cViewPr>
        <p:scale>
          <a:sx n="164" d="100"/>
          <a:sy n="164" d="100"/>
        </p:scale>
        <p:origin x="1832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749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654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946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66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80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86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665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962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99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23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055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B1DE4-D1E2-5341-8B91-B3345E5C0290}" type="datetimeFigureOut">
              <a:rPr kumimoji="1" lang="ko-KR" altLang="en-US" smtClean="0"/>
              <a:t>2019. 7. 5.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CF82A-2D57-BC4D-98E2-D71A85B713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6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</a:t>
            </a:r>
            <a:r>
              <a:rPr kumimoji="1" lang="ko-KR" altLang="en-US" dirty="0" smtClean="0"/>
              <a:t>튜토리얼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950747"/>
            <a:ext cx="9144000" cy="1655762"/>
          </a:xfrm>
        </p:spPr>
        <p:txBody>
          <a:bodyPr/>
          <a:lstStyle/>
          <a:p>
            <a:r>
              <a:rPr kumimoji="1" lang="en-US" altLang="ko-KR" dirty="0" smtClean="0"/>
              <a:t>LINKLAB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2019. 07. 05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831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 smtClean="0"/>
              <a:t>Cube </a:t>
            </a:r>
            <a:r>
              <a:rPr lang="ko-KR" altLang="en-US" sz="2000" b="1" dirty="0" smtClean="0"/>
              <a:t>설정 변경</a:t>
            </a:r>
            <a:endParaRPr lang="en-US" altLang="ko-KR" sz="2000" b="1" dirty="0" smtClean="0"/>
          </a:p>
          <a:p>
            <a:pPr lvl="1"/>
            <a:r>
              <a:rPr lang="ko-KR" altLang="en-US" sz="1600" b="1" dirty="0" smtClean="0"/>
              <a:t>이름 바꾸기</a:t>
            </a:r>
            <a:r>
              <a:rPr lang="en-US" altLang="ko-KR" sz="1600" b="1" dirty="0" smtClean="0"/>
              <a:t>, ”Platform” </a:t>
            </a:r>
            <a:r>
              <a:rPr lang="ko-KR" altLang="en-US" sz="1600" b="1" dirty="0" smtClean="0"/>
              <a:t>및 </a:t>
            </a:r>
            <a:r>
              <a:rPr lang="en-US" altLang="ko-KR" sz="1600" b="1" dirty="0" smtClean="0"/>
              <a:t>Scale </a:t>
            </a:r>
            <a:r>
              <a:rPr lang="ko-KR" altLang="en-US" sz="1600" b="1" dirty="0" smtClean="0"/>
              <a:t>조정</a:t>
            </a:r>
            <a:endParaRPr lang="en-US" altLang="ko-KR" sz="16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570351"/>
            <a:ext cx="11214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1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Hierarchy</a:t>
            </a:r>
            <a:r>
              <a:rPr lang="ko-KR" altLang="en-US" sz="2000" dirty="0"/>
              <a:t>의 </a:t>
            </a:r>
            <a:r>
              <a:rPr lang="en-US" altLang="ko-KR" sz="2000" dirty="0"/>
              <a:t>platform </a:t>
            </a:r>
            <a:r>
              <a:rPr lang="ko-KR" altLang="en-US" sz="2000" dirty="0"/>
              <a:t>클릭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-&gt; </a:t>
            </a:r>
            <a:r>
              <a:rPr lang="en-US" altLang="ko-KR" sz="2000" dirty="0"/>
              <a:t>Inspector</a:t>
            </a:r>
            <a:r>
              <a:rPr lang="ko-KR" altLang="en-US" sz="2000" dirty="0"/>
              <a:t>창의 </a:t>
            </a:r>
            <a:r>
              <a:rPr lang="en-US" altLang="ko-KR" sz="2000" dirty="0" err="1"/>
              <a:t>AddComponent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클릭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-&gt; </a:t>
            </a:r>
            <a:r>
              <a:rPr lang="en-US" altLang="ko-KR" sz="2000" dirty="0" err="1"/>
              <a:t>Rigidbody</a:t>
            </a:r>
            <a:r>
              <a:rPr lang="en-US" altLang="ko-KR" sz="2000" dirty="0"/>
              <a:t> </a:t>
            </a:r>
            <a:r>
              <a:rPr lang="ko-KR" altLang="en-US" sz="2000" dirty="0"/>
              <a:t>입력 </a:t>
            </a:r>
            <a:r>
              <a:rPr lang="en-US" altLang="ko-KR" sz="2000" dirty="0"/>
              <a:t>-&gt; </a:t>
            </a:r>
            <a:r>
              <a:rPr lang="en-US" altLang="ko-KR" sz="2000" dirty="0" err="1"/>
              <a:t>Rigidbody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클릭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en-US" altLang="ko-KR" sz="2000" dirty="0" smtClean="0"/>
              <a:t>(</a:t>
            </a:r>
            <a:r>
              <a:rPr lang="en-US" altLang="ko-KR" sz="2000" dirty="0" err="1"/>
              <a:t>Rigidbody</a:t>
            </a:r>
            <a:r>
              <a:rPr lang="ko-KR" altLang="en-US" sz="2000" dirty="0"/>
              <a:t>를 추가하지 않으면 판자가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평평한 </a:t>
            </a:r>
            <a:r>
              <a:rPr lang="ko-KR" altLang="en-US" sz="2000" dirty="0"/>
              <a:t>상태에서 공이 떨어질 때 </a:t>
            </a:r>
            <a:r>
              <a:rPr lang="ko-KR" altLang="en-US" sz="2000" dirty="0" smtClean="0"/>
              <a:t>멈추는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경우가 </a:t>
            </a:r>
            <a:r>
              <a:rPr lang="ko-KR" altLang="en-US" sz="2000" dirty="0"/>
              <a:t>생깁니다</a:t>
            </a:r>
            <a:r>
              <a:rPr lang="en-US" altLang="ko-KR" sz="2000" dirty="0"/>
              <a:t>.)</a:t>
            </a:r>
          </a:p>
          <a:p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39" y="1027906"/>
            <a:ext cx="6394685" cy="54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Hierarchy</a:t>
            </a:r>
            <a:r>
              <a:rPr lang="ko-KR" altLang="en-US" sz="1600" dirty="0"/>
              <a:t>의 </a:t>
            </a:r>
            <a:r>
              <a:rPr lang="en-US" altLang="ko-KR" sz="1600" dirty="0"/>
              <a:t>Platform </a:t>
            </a:r>
            <a:r>
              <a:rPr lang="ko-KR" altLang="en-US" sz="1600" dirty="0"/>
              <a:t>클릭 </a:t>
            </a:r>
            <a:r>
              <a:rPr lang="en-US" altLang="ko-KR" sz="1600" dirty="0"/>
              <a:t>-&gt;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Inspector</a:t>
            </a:r>
            <a:r>
              <a:rPr lang="ko-KR" altLang="en-US" sz="1600" dirty="0"/>
              <a:t>창의 </a:t>
            </a:r>
            <a:r>
              <a:rPr lang="en-US" altLang="ko-KR" sz="1600" dirty="0" err="1"/>
              <a:t>Rigidbody</a:t>
            </a:r>
            <a:r>
              <a:rPr lang="en-US" altLang="ko-KR" sz="1600" dirty="0"/>
              <a:t> </a:t>
            </a:r>
            <a:r>
              <a:rPr lang="ko-KR" altLang="en-US" sz="1600" dirty="0"/>
              <a:t>설정에서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Is </a:t>
            </a:r>
            <a:r>
              <a:rPr lang="en-US" altLang="ko-KR" sz="1600" dirty="0"/>
              <a:t>Kinematic </a:t>
            </a:r>
            <a:r>
              <a:rPr lang="ko-KR" altLang="en-US" sz="1600" dirty="0"/>
              <a:t>체크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(Platform</a:t>
            </a:r>
            <a:r>
              <a:rPr lang="ko-KR" altLang="en-US" sz="1600" dirty="0"/>
              <a:t>에 강체 속성을 주었지만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외부로부터 </a:t>
            </a:r>
            <a:r>
              <a:rPr lang="ko-KR" altLang="en-US" sz="1600" dirty="0"/>
              <a:t>영향을 받지 않기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위함입니다</a:t>
            </a:r>
            <a:r>
              <a:rPr lang="en-US" altLang="ko-KR" sz="1600" dirty="0"/>
              <a:t>.)</a:t>
            </a:r>
          </a:p>
          <a:p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809" y="466994"/>
            <a:ext cx="7150199" cy="58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9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mr-IN" altLang="ko-KR" sz="2000" dirty="0" err="1"/>
              <a:t>Hierarchy</a:t>
            </a:r>
            <a:r>
              <a:rPr lang="mr-IN" altLang="ko-KR" sz="2000" dirty="0"/>
              <a:t> </a:t>
            </a:r>
            <a:r>
              <a:rPr lang="ko-KR" altLang="mr-IN" sz="2000" dirty="0"/>
              <a:t>창 우클릭 </a:t>
            </a:r>
            <a:r>
              <a:rPr lang="mr-IN" altLang="ko-KR" sz="2000" dirty="0"/>
              <a:t>-&gt; 3D </a:t>
            </a:r>
            <a:r>
              <a:rPr lang="mr-IN" altLang="ko-KR" sz="2000" dirty="0" err="1"/>
              <a:t>Object</a:t>
            </a:r>
            <a:r>
              <a:rPr lang="mr-IN" altLang="ko-KR" sz="2000" dirty="0"/>
              <a:t> -&gt; </a:t>
            </a:r>
            <a:r>
              <a:rPr lang="mr-IN" altLang="ko-KR" sz="2000" dirty="0" err="1"/>
              <a:t>Sphere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292" y="0"/>
            <a:ext cx="520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 smtClean="0"/>
              <a:t>Sphere </a:t>
            </a:r>
            <a:r>
              <a:rPr lang="ko-KR" altLang="en-US" sz="2000" b="1" dirty="0" smtClean="0"/>
              <a:t>설정 변경</a:t>
            </a:r>
            <a:endParaRPr lang="en-US" altLang="ko-KR" sz="2000" b="1" dirty="0" smtClean="0"/>
          </a:p>
          <a:p>
            <a:pPr lvl="1"/>
            <a:r>
              <a:rPr lang="en-US" altLang="ko-KR" sz="1600" dirty="0"/>
              <a:t>Hierarchy </a:t>
            </a:r>
            <a:r>
              <a:rPr lang="ko-KR" altLang="en-US" sz="1600" dirty="0"/>
              <a:t>의 </a:t>
            </a:r>
            <a:r>
              <a:rPr lang="en-US" altLang="ko-KR" sz="1600" dirty="0"/>
              <a:t>Sphere </a:t>
            </a:r>
            <a:r>
              <a:rPr lang="ko-KR" altLang="en-US" sz="1600" dirty="0"/>
              <a:t>클릭 </a:t>
            </a:r>
            <a:r>
              <a:rPr lang="en-US" altLang="ko-KR" sz="1600" dirty="0"/>
              <a:t>-&gt; Inspector</a:t>
            </a:r>
            <a:r>
              <a:rPr lang="ko-KR" altLang="en-US" sz="1600" dirty="0"/>
              <a:t>창에서 이름 </a:t>
            </a:r>
            <a:r>
              <a:rPr lang="en-US" altLang="ko-KR" sz="1600" dirty="0"/>
              <a:t>Ball </a:t>
            </a:r>
            <a:r>
              <a:rPr lang="ko-KR" altLang="en-US" sz="1600" dirty="0"/>
              <a:t>입력 </a:t>
            </a:r>
            <a:r>
              <a:rPr lang="en-US" altLang="ko-KR" sz="1600" dirty="0"/>
              <a:t>-&gt; Transform </a:t>
            </a:r>
            <a:r>
              <a:rPr lang="ko-KR" altLang="en-US" sz="1600" dirty="0"/>
              <a:t>정보 입력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72" y="2459680"/>
            <a:ext cx="8853729" cy="42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dirty="0"/>
              <a:t>Hierarchy</a:t>
            </a:r>
            <a:r>
              <a:rPr lang="ko-KR" altLang="en-US" sz="2000" dirty="0"/>
              <a:t>의 </a:t>
            </a:r>
            <a:r>
              <a:rPr lang="en-US" altLang="ko-KR" sz="2000" dirty="0"/>
              <a:t>Ball </a:t>
            </a:r>
            <a:r>
              <a:rPr lang="ko-KR" altLang="en-US" sz="2000" dirty="0"/>
              <a:t>클릭 </a:t>
            </a:r>
            <a:r>
              <a:rPr lang="en-US" altLang="ko-KR" sz="2000" dirty="0"/>
              <a:t>-&gt;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Inspector</a:t>
            </a:r>
            <a:r>
              <a:rPr lang="ko-KR" altLang="en-US" sz="2000" dirty="0"/>
              <a:t>창의 </a:t>
            </a:r>
            <a:r>
              <a:rPr lang="en-US" altLang="ko-KR" sz="2000" dirty="0" err="1"/>
              <a:t>AddComponent</a:t>
            </a:r>
            <a:r>
              <a:rPr lang="en-US" altLang="ko-KR" sz="2000" dirty="0"/>
              <a:t> </a:t>
            </a:r>
            <a:r>
              <a:rPr lang="ko-KR" altLang="en-US" sz="2000" dirty="0"/>
              <a:t>클릭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-&gt; </a:t>
            </a:r>
            <a:r>
              <a:rPr lang="en-US" altLang="ko-KR" sz="2000" dirty="0" err="1"/>
              <a:t>Rigidbody</a:t>
            </a:r>
            <a:r>
              <a:rPr lang="en-US" altLang="ko-KR" sz="2000" dirty="0"/>
              <a:t> </a:t>
            </a:r>
            <a:r>
              <a:rPr lang="ko-KR" altLang="en-US" sz="2000" dirty="0"/>
              <a:t>입력 </a:t>
            </a:r>
            <a:r>
              <a:rPr lang="en-US" altLang="ko-KR" sz="2000" dirty="0"/>
              <a:t>-&gt; </a:t>
            </a:r>
            <a:r>
              <a:rPr lang="en-US" altLang="ko-KR" sz="2000" dirty="0" err="1"/>
              <a:t>Rigidbody</a:t>
            </a:r>
            <a:r>
              <a:rPr lang="en-US" altLang="ko-KR" sz="2000" dirty="0"/>
              <a:t> </a:t>
            </a:r>
            <a:r>
              <a:rPr lang="ko-KR" altLang="en-US" sz="2000" dirty="0"/>
              <a:t>클릭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35" y="782665"/>
            <a:ext cx="6400396" cy="548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01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 smtClean="0"/>
              <a:t>Platform </a:t>
            </a:r>
            <a:r>
              <a:rPr lang="ko-KR" altLang="en-US" sz="2000" b="1" dirty="0" smtClean="0"/>
              <a:t>과 </a:t>
            </a:r>
            <a:r>
              <a:rPr lang="en-US" altLang="ko-KR" sz="2000" b="1" dirty="0" smtClean="0"/>
              <a:t>Cube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에 색을 입히기 위해 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>Material 2</a:t>
            </a:r>
            <a:r>
              <a:rPr lang="ko-KR" altLang="en-US" sz="2000" b="1" dirty="0" smtClean="0"/>
              <a:t>개 추가</a:t>
            </a:r>
            <a:endParaRPr lang="en-US" altLang="ko-KR" sz="2000" b="1" dirty="0"/>
          </a:p>
          <a:p>
            <a:r>
              <a:rPr lang="en-US" altLang="ko-KR" sz="2000" dirty="0"/>
              <a:t>Project</a:t>
            </a:r>
            <a:r>
              <a:rPr lang="ko-KR" altLang="en-US" sz="2000" dirty="0"/>
              <a:t>창 우클릭 </a:t>
            </a:r>
            <a:r>
              <a:rPr lang="en-US" altLang="ko-KR" sz="2000" dirty="0"/>
              <a:t>-&gt; Create -&gt; Material -&gt;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이름을 </a:t>
            </a:r>
            <a:r>
              <a:rPr lang="en-US" altLang="ko-KR" sz="2000" dirty="0"/>
              <a:t>Ball, Platform</a:t>
            </a:r>
            <a:r>
              <a:rPr lang="ko-KR" altLang="en-US" sz="2000" dirty="0"/>
              <a:t>으로 변경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099" y="1247613"/>
            <a:ext cx="3919788" cy="47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3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/>
              <a:t>Ball Material</a:t>
            </a:r>
            <a:r>
              <a:rPr lang="ko-KR" altLang="en-US" sz="2000" b="1" dirty="0"/>
              <a:t>을 </a:t>
            </a:r>
            <a:r>
              <a:rPr lang="en-US" altLang="ko-KR" sz="2000" b="1" dirty="0"/>
              <a:t>Ball</a:t>
            </a:r>
            <a:r>
              <a:rPr lang="ko-KR" altLang="en-US" sz="2000" b="1" dirty="0"/>
              <a:t>에 </a:t>
            </a:r>
            <a:r>
              <a:rPr lang="en-US" altLang="ko-KR" sz="2000" b="1" dirty="0"/>
              <a:t>import </a:t>
            </a:r>
            <a:r>
              <a:rPr lang="ko-KR" altLang="en-US" sz="2000" b="1" dirty="0"/>
              <a:t>합니다</a:t>
            </a:r>
            <a:r>
              <a:rPr lang="en-US" altLang="ko-KR" sz="2000" b="1" dirty="0"/>
              <a:t>.</a:t>
            </a:r>
          </a:p>
          <a:p>
            <a:pPr lvl="1"/>
            <a:r>
              <a:rPr lang="en-US" altLang="ko-KR" sz="1600" dirty="0"/>
              <a:t>Project </a:t>
            </a:r>
            <a:r>
              <a:rPr lang="ko-KR" altLang="en-US" sz="1600" dirty="0"/>
              <a:t>창의 </a:t>
            </a:r>
            <a:r>
              <a:rPr lang="en-US" altLang="ko-KR" sz="1600" dirty="0"/>
              <a:t>Ball Material</a:t>
            </a:r>
            <a:r>
              <a:rPr lang="ko-KR" altLang="en-US" sz="1600" dirty="0"/>
              <a:t>을 드래그하여 </a:t>
            </a:r>
            <a:r>
              <a:rPr lang="en-US" altLang="ko-KR" sz="1600" dirty="0"/>
              <a:t>Hierarchy </a:t>
            </a:r>
            <a:r>
              <a:rPr lang="ko-KR" altLang="en-US" sz="1600" dirty="0"/>
              <a:t>창의 </a:t>
            </a:r>
            <a:r>
              <a:rPr lang="en-US" altLang="ko-KR" sz="1600" dirty="0"/>
              <a:t>Ball</a:t>
            </a:r>
            <a:r>
              <a:rPr lang="ko-KR" altLang="en-US" sz="1600" dirty="0"/>
              <a:t>에 옮깁니다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마찬가지로</a:t>
            </a:r>
            <a:r>
              <a:rPr lang="ko-KR" altLang="en-US" sz="1600" b="1" dirty="0" smtClean="0"/>
              <a:t> </a:t>
            </a:r>
            <a:r>
              <a:rPr lang="pl-PL" altLang="ko-KR" sz="1600" dirty="0"/>
              <a:t>Project </a:t>
            </a:r>
            <a:r>
              <a:rPr lang="ko-KR" altLang="pl-PL" sz="1600" dirty="0"/>
              <a:t>창의 </a:t>
            </a:r>
            <a:r>
              <a:rPr lang="pl-PL" altLang="ko-KR" sz="1600" dirty="0"/>
              <a:t>Platform </a:t>
            </a:r>
            <a:r>
              <a:rPr lang="pl-PL" altLang="ko-KR" sz="1600" dirty="0" err="1"/>
              <a:t>Material</a:t>
            </a:r>
            <a:r>
              <a:rPr lang="ko-KR" altLang="pl-PL" sz="1600" dirty="0"/>
              <a:t>을 드래그하여 </a:t>
            </a:r>
            <a:r>
              <a:rPr lang="pl-PL" altLang="ko-KR" sz="1600" dirty="0"/>
              <a:t>Hierarchy </a:t>
            </a:r>
            <a:r>
              <a:rPr lang="ko-KR" altLang="pl-PL" sz="1600" dirty="0"/>
              <a:t>창의 </a:t>
            </a:r>
            <a:r>
              <a:rPr lang="pl-PL" altLang="ko-KR" sz="1600" dirty="0"/>
              <a:t>Platform</a:t>
            </a:r>
            <a:r>
              <a:rPr lang="ko-KR" altLang="pl-PL" sz="1600" dirty="0"/>
              <a:t>에 옮깁니다</a:t>
            </a:r>
            <a:r>
              <a:rPr lang="pl-PL" altLang="ko-KR" sz="1600" dirty="0"/>
              <a:t>.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2873319"/>
            <a:ext cx="85979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5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000" b="1" dirty="0"/>
              <a:t>Ball Material</a:t>
            </a:r>
            <a:r>
              <a:rPr lang="ko-KR" altLang="en-US" sz="2000" b="1" dirty="0"/>
              <a:t>로 </a:t>
            </a:r>
            <a:r>
              <a:rPr lang="en-US" altLang="ko-KR" sz="2000" b="1" dirty="0"/>
              <a:t>Ball</a:t>
            </a:r>
            <a:r>
              <a:rPr lang="ko-KR" altLang="en-US" sz="2000" b="1" dirty="0"/>
              <a:t>을 원하는 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ko-KR" altLang="en-US" sz="2000" b="1" dirty="0" smtClean="0"/>
              <a:t>색으로 </a:t>
            </a:r>
            <a:r>
              <a:rPr lang="ko-KR" altLang="en-US" sz="2000" b="1" dirty="0"/>
              <a:t>변경합니다</a:t>
            </a:r>
            <a:r>
              <a:rPr lang="en-US" altLang="ko-KR" sz="2000" b="1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/>
              <a:t>Project </a:t>
            </a:r>
            <a:r>
              <a:rPr lang="ko-KR" altLang="en-US" sz="2000" dirty="0"/>
              <a:t>창의 </a:t>
            </a:r>
            <a:r>
              <a:rPr lang="en-US" altLang="ko-KR" sz="2000" dirty="0"/>
              <a:t>Ball Material </a:t>
            </a:r>
            <a:r>
              <a:rPr lang="ko-KR" altLang="en-US" sz="2000" dirty="0"/>
              <a:t>클릭 </a:t>
            </a:r>
            <a:r>
              <a:rPr lang="en-US" altLang="ko-KR" sz="2000" dirty="0"/>
              <a:t>-&gt;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Inspector</a:t>
            </a:r>
            <a:r>
              <a:rPr lang="ko-KR" altLang="en-US" sz="2000" dirty="0"/>
              <a:t>의 </a:t>
            </a:r>
            <a:r>
              <a:rPr lang="en-US" altLang="ko-KR" sz="2000" dirty="0"/>
              <a:t>Albedo </a:t>
            </a:r>
            <a:r>
              <a:rPr lang="ko-KR" altLang="en-US" sz="2000" dirty="0"/>
              <a:t>옆 상자 클릭 </a:t>
            </a:r>
            <a:r>
              <a:rPr lang="en-US" altLang="ko-KR" sz="2000" dirty="0"/>
              <a:t>-&gt;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원하는 </a:t>
            </a:r>
            <a:r>
              <a:rPr lang="ko-KR" altLang="en-US" sz="2000" dirty="0"/>
              <a:t>색으로 </a:t>
            </a:r>
            <a:r>
              <a:rPr lang="ko-KR" altLang="en-US" sz="2000" dirty="0" smtClean="0"/>
              <a:t>설정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ko-KR" altLang="en-US" sz="2000" dirty="0" smtClean="0"/>
              <a:t>마찬가지로 </a:t>
            </a:r>
            <a:r>
              <a:rPr lang="en-US" altLang="ko-KR" sz="2000" dirty="0" smtClean="0"/>
              <a:t>Platform Material</a:t>
            </a:r>
            <a:r>
              <a:rPr lang="ko-KR" altLang="en-US" sz="2000" dirty="0" smtClean="0"/>
              <a:t>의 색도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원하는 색으로 설정합니다</a:t>
            </a:r>
            <a:r>
              <a:rPr lang="en-US" altLang="ko-KR" sz="2000" dirty="0" smtClean="0"/>
              <a:t>.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99" y="0"/>
            <a:ext cx="6395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3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/>
              <a:t>Hierarchy </a:t>
            </a:r>
            <a:r>
              <a:rPr lang="ko-KR" altLang="en-US" sz="2000" b="1" dirty="0"/>
              <a:t>창에 </a:t>
            </a:r>
            <a:r>
              <a:rPr lang="en-US" altLang="ko-KR" sz="2000" b="1" dirty="0"/>
              <a:t>Empty</a:t>
            </a:r>
            <a:r>
              <a:rPr lang="ko-KR" altLang="en-US" sz="2000" b="1" dirty="0"/>
              <a:t>를 생성합니다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dirty="0"/>
              <a:t>Hierarchy</a:t>
            </a:r>
            <a:r>
              <a:rPr lang="ko-KR" altLang="en-US" sz="2000" dirty="0"/>
              <a:t>창 우클릭 </a:t>
            </a:r>
            <a:r>
              <a:rPr lang="en-US" altLang="ko-KR" sz="2000" dirty="0"/>
              <a:t>-&gt; Create Empty </a:t>
            </a:r>
            <a:r>
              <a:rPr lang="ko-KR" altLang="en-US" sz="2000" dirty="0"/>
              <a:t>클릭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067" y="0"/>
            <a:ext cx="3988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7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 </a:t>
            </a:r>
            <a:r>
              <a:rPr kumimoji="1" lang="ko-KR" altLang="en-US" dirty="0" smtClean="0"/>
              <a:t>튜토리얼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b="1" dirty="0"/>
              <a:t>설치된 </a:t>
            </a:r>
            <a:r>
              <a:rPr lang="en-US" altLang="ko-KR" sz="2000" b="1" dirty="0"/>
              <a:t>unity</a:t>
            </a:r>
            <a:r>
              <a:rPr lang="ko-KR" altLang="en-US" sz="2000" b="1" dirty="0"/>
              <a:t>를 실행하고 </a:t>
            </a:r>
            <a:r>
              <a:rPr lang="en-US" altLang="ko-KR" sz="2000" b="1" dirty="0"/>
              <a:t>New</a:t>
            </a:r>
            <a:r>
              <a:rPr lang="ko-KR" altLang="en-US" sz="2000" b="1" dirty="0"/>
              <a:t>를 눌러 새 프로젝트를 생성합니다</a:t>
            </a:r>
            <a:r>
              <a:rPr lang="en-US" altLang="ko-KR" sz="2000" b="1" dirty="0" smtClean="0"/>
              <a:t>.</a:t>
            </a:r>
          </a:p>
          <a:p>
            <a:pPr lvl="1"/>
            <a:r>
              <a:rPr lang="en-US" altLang="ko-KR" sz="1600" b="1" dirty="0" smtClean="0"/>
              <a:t>ml-agents</a:t>
            </a:r>
            <a:r>
              <a:rPr lang="ko-KR" altLang="en-US" sz="1600" b="1" dirty="0" smtClean="0"/>
              <a:t> 가 설치된 경로에 새로운 폴더를 만들고 새 프로젝트를 생성하는 것을 권장합니다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227" y="2709647"/>
            <a:ext cx="6609546" cy="381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93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/>
              <a:t>Empty Object </a:t>
            </a:r>
            <a:r>
              <a:rPr lang="ko-KR" altLang="en-US" sz="2000" b="1" dirty="0"/>
              <a:t>설정을 아래와 같이 변경합니다</a:t>
            </a:r>
            <a:r>
              <a:rPr lang="en-US" altLang="ko-KR" sz="2000" b="1" dirty="0"/>
              <a:t>.</a:t>
            </a:r>
          </a:p>
          <a:p>
            <a:pPr lvl="1"/>
            <a:r>
              <a:rPr lang="en-US" altLang="ko-KR" sz="1600" dirty="0"/>
              <a:t>Hierarchy</a:t>
            </a:r>
            <a:r>
              <a:rPr lang="ko-KR" altLang="en-US" sz="1600" dirty="0"/>
              <a:t>창의 </a:t>
            </a:r>
            <a:r>
              <a:rPr lang="en-US" altLang="ko-KR" sz="1600" dirty="0" err="1"/>
              <a:t>GuideAcademy</a:t>
            </a:r>
            <a:r>
              <a:rPr lang="en-US" altLang="ko-KR" sz="1600" dirty="0"/>
              <a:t> </a:t>
            </a:r>
            <a:r>
              <a:rPr lang="ko-KR" altLang="en-US" sz="1600" dirty="0"/>
              <a:t>클릭 </a:t>
            </a:r>
            <a:r>
              <a:rPr lang="en-US" altLang="ko-KR" sz="1600" dirty="0"/>
              <a:t>-&gt; Inspector</a:t>
            </a:r>
            <a:r>
              <a:rPr lang="ko-KR" altLang="en-US" sz="1600" dirty="0"/>
              <a:t>창의 이름을 </a:t>
            </a:r>
            <a:r>
              <a:rPr lang="en-US" altLang="ko-KR" sz="1600" dirty="0" err="1"/>
              <a:t>GuideAcademy</a:t>
            </a:r>
            <a:r>
              <a:rPr lang="ko-KR" altLang="en-US" sz="1600" dirty="0"/>
              <a:t>로 변경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568952"/>
            <a:ext cx="112903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08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/>
              <a:t>Project</a:t>
            </a:r>
            <a:r>
              <a:rPr lang="ko-KR" altLang="en-US" sz="2000" b="1" dirty="0"/>
              <a:t>창에 </a:t>
            </a:r>
            <a:r>
              <a:rPr lang="en-US" altLang="ko-KR" sz="2000" b="1" dirty="0" err="1"/>
              <a:t>GuideAcademy</a:t>
            </a:r>
            <a:r>
              <a:rPr lang="en-US" altLang="ko-KR" sz="2000" b="1" dirty="0"/>
              <a:t> C# Script </a:t>
            </a:r>
            <a:r>
              <a:rPr lang="ko-KR" altLang="en-US" sz="2000" b="1" dirty="0"/>
              <a:t>와 </a:t>
            </a:r>
            <a:r>
              <a:rPr lang="en-US" altLang="ko-KR" sz="2000" b="1" dirty="0" err="1"/>
              <a:t>GuideAgent</a:t>
            </a:r>
            <a:r>
              <a:rPr lang="en-US" altLang="ko-KR" sz="2000" b="1" dirty="0"/>
              <a:t> C# Script </a:t>
            </a:r>
            <a:r>
              <a:rPr lang="ko-KR" altLang="en-US" sz="2000" b="1" dirty="0"/>
              <a:t>를 생성합니다</a:t>
            </a:r>
            <a:r>
              <a:rPr lang="en-US" altLang="ko-KR" sz="2000" b="1" dirty="0"/>
              <a:t>.</a:t>
            </a:r>
          </a:p>
          <a:p>
            <a:pPr lvl="1"/>
            <a:r>
              <a:rPr lang="en-US" altLang="ko-KR" sz="1600" dirty="0"/>
              <a:t>Project</a:t>
            </a:r>
            <a:r>
              <a:rPr lang="ko-KR" altLang="en-US" sz="1600" dirty="0"/>
              <a:t>창 우클릭 </a:t>
            </a:r>
            <a:r>
              <a:rPr lang="en-US" altLang="ko-KR" sz="1600" dirty="0"/>
              <a:t>-&gt; Create -&gt; C# Script -&gt;</a:t>
            </a:r>
            <a:r>
              <a:rPr lang="ko-KR" altLang="en-US" sz="1600" dirty="0"/>
              <a:t>이름을 </a:t>
            </a:r>
            <a:r>
              <a:rPr lang="en-US" altLang="ko-KR" sz="1600" dirty="0" err="1"/>
              <a:t>GuideAcademy</a:t>
            </a:r>
            <a:r>
              <a:rPr lang="ko-KR" altLang="en-US" sz="1600" dirty="0"/>
              <a:t>로 설정 </a:t>
            </a:r>
            <a:r>
              <a:rPr lang="en-US" altLang="ko-KR" sz="1600" dirty="0"/>
              <a:t>(</a:t>
            </a:r>
            <a:r>
              <a:rPr lang="ko-KR" altLang="en-US" sz="1600" dirty="0"/>
              <a:t>변경이 아니라 초기에 설정하시길 권장합니다</a:t>
            </a:r>
            <a:r>
              <a:rPr lang="en-US" altLang="ko-KR" sz="1600" dirty="0" smtClean="0"/>
              <a:t>.)</a:t>
            </a:r>
          </a:p>
          <a:p>
            <a:pPr lvl="1"/>
            <a:r>
              <a:rPr lang="en-US" altLang="ko-KR" sz="1600" dirty="0"/>
              <a:t>Project</a:t>
            </a:r>
            <a:r>
              <a:rPr lang="ko-KR" altLang="en-US" sz="1600" dirty="0"/>
              <a:t>창 우클릭 </a:t>
            </a:r>
            <a:r>
              <a:rPr lang="en-US" altLang="ko-KR" sz="1600" dirty="0"/>
              <a:t>-&gt; Create -&gt; C# Script -&gt;</a:t>
            </a:r>
            <a:r>
              <a:rPr lang="ko-KR" altLang="en-US" sz="1600" dirty="0"/>
              <a:t>이름을 </a:t>
            </a:r>
            <a:r>
              <a:rPr lang="en-US" altLang="ko-KR" sz="1600" dirty="0" err="1"/>
              <a:t>GuideAgent</a:t>
            </a:r>
            <a:r>
              <a:rPr lang="ko-KR" altLang="en-US" sz="1600" dirty="0"/>
              <a:t>로 설정 </a:t>
            </a:r>
            <a:r>
              <a:rPr lang="en-US" altLang="ko-KR" sz="1600" dirty="0"/>
              <a:t>(</a:t>
            </a:r>
            <a:r>
              <a:rPr lang="ko-KR" altLang="en-US" sz="1600" dirty="0"/>
              <a:t>변경이 아니라 초기에 설정하시길 권장합니다</a:t>
            </a:r>
            <a:r>
              <a:rPr lang="en-US" altLang="ko-KR" sz="1600" dirty="0"/>
              <a:t>.)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53" y="3096029"/>
            <a:ext cx="5840493" cy="36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65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 err="1" smtClean="0"/>
              <a:t>GuideAcademy</a:t>
            </a:r>
            <a:r>
              <a:rPr lang="en-US" altLang="ko-KR" sz="2000" b="1" dirty="0" smtClean="0"/>
              <a:t>, </a:t>
            </a:r>
            <a:r>
              <a:rPr lang="en-US" altLang="ko-KR" sz="2000" b="1" dirty="0" err="1" smtClean="0"/>
              <a:t>GuideBall</a:t>
            </a:r>
            <a:r>
              <a:rPr lang="en-US" altLang="ko-KR" sz="2000" b="1" dirty="0" smtClean="0"/>
              <a:t> </a:t>
            </a:r>
            <a:r>
              <a:rPr lang="en-US" altLang="ko-KR" sz="2000" b="1" dirty="0"/>
              <a:t>C# Script </a:t>
            </a:r>
            <a:r>
              <a:rPr lang="ko-KR" altLang="en-US" sz="2000" b="1" dirty="0" smtClean="0"/>
              <a:t>파일을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작성합니다</a:t>
            </a:r>
            <a:r>
              <a:rPr lang="en-US" altLang="ko-KR" sz="2000" b="1" dirty="0" smtClean="0"/>
              <a:t>.</a:t>
            </a:r>
          </a:p>
          <a:p>
            <a:pPr lvl="1"/>
            <a:r>
              <a:rPr lang="en-US" altLang="ko-KR" sz="1600" dirty="0">
                <a:hlinkClick r:id="rId2" invalidUrl="https://github.com/JJBong/LECTURE_reinforcement_learning_2019-07/tree/master/Unity Tutorial"/>
              </a:rPr>
              <a:t>https://github.com/JJBong/LECTURE_reinforcement_learning_2019-07/tree/master/Unity%20Tutorial</a:t>
            </a:r>
            <a:endParaRPr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559" y="2726240"/>
            <a:ext cx="7942881" cy="345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3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altLang="ko-KR" sz="2000" b="1" dirty="0"/>
              <a:t>C# Script</a:t>
            </a:r>
            <a:r>
              <a:rPr lang="ko-KR" altLang="it-IT" sz="2000" b="1" dirty="0"/>
              <a:t>를 </a:t>
            </a:r>
            <a:r>
              <a:rPr lang="ko-KR" altLang="en-US" sz="2000" b="1" dirty="0" smtClean="0"/>
              <a:t>각 오브젝트</a:t>
            </a:r>
            <a:r>
              <a:rPr lang="ko-KR" altLang="it-IT" sz="2000" b="1" dirty="0" smtClean="0"/>
              <a:t>에 </a:t>
            </a:r>
            <a:r>
              <a:rPr lang="it-IT" altLang="ko-KR" sz="2000" b="1" dirty="0"/>
              <a:t>import </a:t>
            </a:r>
            <a:r>
              <a:rPr lang="ko-KR" altLang="it-IT" sz="2000" b="1" dirty="0"/>
              <a:t>합니다</a:t>
            </a:r>
            <a:r>
              <a:rPr lang="it-IT" altLang="ko-KR" sz="2000" b="1" dirty="0"/>
              <a:t>.</a:t>
            </a:r>
          </a:p>
          <a:p>
            <a:pPr lvl="1"/>
            <a:r>
              <a:rPr lang="it-IT" altLang="ko-KR" sz="1600" dirty="0" err="1"/>
              <a:t>Hierarcy</a:t>
            </a:r>
            <a:r>
              <a:rPr lang="ko-KR" altLang="it-IT" sz="1600" dirty="0"/>
              <a:t>의 </a:t>
            </a:r>
            <a:r>
              <a:rPr lang="it-IT" altLang="ko-KR" sz="1600" dirty="0" err="1"/>
              <a:t>GuideAcademy</a:t>
            </a:r>
            <a:r>
              <a:rPr lang="it-IT" altLang="ko-KR" sz="1600" dirty="0"/>
              <a:t> </a:t>
            </a:r>
            <a:r>
              <a:rPr lang="ko-KR" altLang="it-IT" sz="1600" dirty="0"/>
              <a:t>클릭 </a:t>
            </a:r>
            <a:r>
              <a:rPr lang="it-IT" altLang="ko-KR" sz="1600" dirty="0"/>
              <a:t>-&gt; </a:t>
            </a:r>
            <a:r>
              <a:rPr lang="it-IT" altLang="ko-KR" sz="1600" dirty="0" err="1"/>
              <a:t>Inspector</a:t>
            </a:r>
            <a:r>
              <a:rPr lang="ko-KR" altLang="it-IT" sz="1600" dirty="0"/>
              <a:t>창의 </a:t>
            </a:r>
            <a:r>
              <a:rPr lang="it-IT" altLang="ko-KR" sz="1600" dirty="0" err="1"/>
              <a:t>AddComponent</a:t>
            </a:r>
            <a:r>
              <a:rPr lang="it-IT" altLang="ko-KR" sz="1600" dirty="0"/>
              <a:t> </a:t>
            </a:r>
            <a:r>
              <a:rPr lang="ko-KR" altLang="it-IT" sz="1600" dirty="0"/>
              <a:t>클릭 </a:t>
            </a:r>
            <a:r>
              <a:rPr lang="it-IT" altLang="ko-KR" sz="1600" dirty="0"/>
              <a:t>-&gt; </a:t>
            </a:r>
            <a:r>
              <a:rPr lang="it-IT" altLang="ko-KR" sz="1600" dirty="0" err="1"/>
              <a:t>GuideAcademy</a:t>
            </a:r>
            <a:r>
              <a:rPr lang="it-IT" altLang="ko-KR" sz="1600" dirty="0"/>
              <a:t> </a:t>
            </a:r>
            <a:r>
              <a:rPr lang="ko-KR" altLang="it-IT" sz="1600" dirty="0"/>
              <a:t>입력 </a:t>
            </a:r>
            <a:r>
              <a:rPr lang="it-IT" altLang="ko-KR" sz="1600" dirty="0"/>
              <a:t>-&gt; </a:t>
            </a:r>
            <a:r>
              <a:rPr lang="it-IT" altLang="ko-KR" sz="1600" dirty="0" err="1"/>
              <a:t>GuideAcademy</a:t>
            </a:r>
            <a:r>
              <a:rPr lang="it-IT" altLang="ko-KR" sz="1600" dirty="0"/>
              <a:t> </a:t>
            </a:r>
            <a:r>
              <a:rPr lang="ko-KR" altLang="it-IT" sz="1600" dirty="0" smtClean="0"/>
              <a:t>클릭</a:t>
            </a:r>
            <a:endParaRPr lang="en-US" altLang="ko-KR" sz="1600" dirty="0" smtClean="0"/>
          </a:p>
          <a:p>
            <a:pPr lvl="1"/>
            <a:r>
              <a:rPr lang="en-US" altLang="ko-KR" sz="1600" dirty="0" err="1"/>
              <a:t>Hierarcy</a:t>
            </a:r>
            <a:r>
              <a:rPr lang="ko-KR" altLang="en-US" sz="1600" dirty="0"/>
              <a:t>의 </a:t>
            </a:r>
            <a:r>
              <a:rPr lang="en-US" altLang="ko-KR" sz="1600" dirty="0"/>
              <a:t>Platform </a:t>
            </a:r>
            <a:r>
              <a:rPr lang="ko-KR" altLang="en-US" sz="1600" dirty="0"/>
              <a:t>클릭 </a:t>
            </a:r>
            <a:r>
              <a:rPr lang="en-US" altLang="ko-KR" sz="1600" dirty="0"/>
              <a:t>-&gt; Inspector</a:t>
            </a:r>
            <a:r>
              <a:rPr lang="ko-KR" altLang="en-US" sz="1600" dirty="0"/>
              <a:t>창의 </a:t>
            </a:r>
            <a:r>
              <a:rPr lang="en-US" altLang="ko-KR" sz="1600" dirty="0" err="1"/>
              <a:t>AddComponent</a:t>
            </a:r>
            <a:r>
              <a:rPr lang="en-US" altLang="ko-KR" sz="1600" dirty="0"/>
              <a:t> </a:t>
            </a:r>
            <a:r>
              <a:rPr lang="ko-KR" altLang="en-US" sz="1600" dirty="0"/>
              <a:t>클릭 </a:t>
            </a:r>
            <a:r>
              <a:rPr lang="en-US" altLang="ko-KR" sz="1600" dirty="0"/>
              <a:t>-&gt; </a:t>
            </a:r>
            <a:r>
              <a:rPr lang="en-US" altLang="ko-KR" sz="1600" dirty="0" err="1"/>
              <a:t>GuideAgent</a:t>
            </a:r>
            <a:r>
              <a:rPr lang="en-US" altLang="ko-KR" sz="1600" dirty="0"/>
              <a:t> </a:t>
            </a:r>
            <a:r>
              <a:rPr lang="ko-KR" altLang="en-US" sz="1600" dirty="0"/>
              <a:t>입력 </a:t>
            </a:r>
            <a:r>
              <a:rPr lang="en-US" altLang="ko-KR" sz="1600" dirty="0"/>
              <a:t>-&gt; </a:t>
            </a:r>
            <a:r>
              <a:rPr lang="en-US" altLang="ko-KR" sz="1600" dirty="0" err="1"/>
              <a:t>GuideAgent</a:t>
            </a:r>
            <a:r>
              <a:rPr lang="en-US" altLang="ko-KR" sz="1600" dirty="0"/>
              <a:t> </a:t>
            </a:r>
            <a:r>
              <a:rPr lang="ko-KR" altLang="en-US" sz="1600" dirty="0"/>
              <a:t>클릭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945" y="3133318"/>
            <a:ext cx="8152109" cy="349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6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 err="1"/>
              <a:t>PlayerBrain</a:t>
            </a:r>
            <a:r>
              <a:rPr lang="ko-KR" altLang="en-US" sz="2000" b="1" dirty="0"/>
              <a:t>을 만들어 줍니다</a:t>
            </a:r>
            <a:r>
              <a:rPr lang="en-US" altLang="ko-KR" sz="2000" b="1" dirty="0"/>
              <a:t>.</a:t>
            </a:r>
          </a:p>
          <a:p>
            <a:pPr lvl="1"/>
            <a:r>
              <a:rPr lang="en-US" altLang="ko-KR" sz="1600" dirty="0"/>
              <a:t>Project </a:t>
            </a:r>
            <a:r>
              <a:rPr lang="ko-KR" altLang="en-US" sz="1600" dirty="0"/>
              <a:t>우클릭 </a:t>
            </a:r>
            <a:r>
              <a:rPr lang="en-US" altLang="ko-KR" sz="1600" dirty="0"/>
              <a:t>-&gt; Create -&gt; ML-Agents -&gt; Player Brain </a:t>
            </a:r>
            <a:r>
              <a:rPr lang="ko-KR" altLang="en-US" sz="1600" dirty="0" smtClean="0"/>
              <a:t>클릭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이름은 </a:t>
            </a:r>
            <a:r>
              <a:rPr lang="en-US" altLang="ko-KR" sz="1600" dirty="0" err="1"/>
              <a:t>GuidePlayerBrain</a:t>
            </a:r>
            <a:r>
              <a:rPr lang="ko-KR" altLang="en-US" sz="1600" dirty="0"/>
              <a:t>으로 하였습니다</a:t>
            </a:r>
            <a:r>
              <a:rPr lang="en-US" altLang="ko-KR" sz="1600" dirty="0" smtClean="0"/>
              <a:t>.)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49" y="2499383"/>
            <a:ext cx="4880702" cy="43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74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dirty="0" smtClean="0"/>
              <a:t>Brain</a:t>
            </a:r>
            <a:r>
              <a:rPr lang="ko-KR" altLang="en-US" sz="2000" dirty="0"/>
              <a:t>란에 </a:t>
            </a:r>
            <a:r>
              <a:rPr lang="en-US" altLang="ko-KR" sz="2000" dirty="0"/>
              <a:t>Project</a:t>
            </a:r>
            <a:r>
              <a:rPr lang="ko-KR" altLang="en-US" sz="2000" dirty="0"/>
              <a:t>창의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err="1" smtClean="0"/>
              <a:t>GuidePlayerBrain</a:t>
            </a:r>
            <a:r>
              <a:rPr lang="ko-KR" altLang="en-US" sz="2000" dirty="0"/>
              <a:t>을 드래그하여 </a:t>
            </a:r>
            <a:r>
              <a:rPr lang="en-US" altLang="ko-KR" sz="2000" dirty="0"/>
              <a:t>import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r>
              <a:rPr lang="en-US" altLang="ko-KR" sz="2000" dirty="0" smtClean="0"/>
              <a:t>Inspector </a:t>
            </a:r>
            <a:r>
              <a:rPr lang="ko-KR" altLang="en-US" sz="2000" dirty="0"/>
              <a:t>창의 </a:t>
            </a:r>
            <a:r>
              <a:rPr lang="en-US" altLang="ko-KR" sz="2000" dirty="0"/>
              <a:t>Ball</a:t>
            </a:r>
            <a:r>
              <a:rPr lang="ko-KR" altLang="en-US" sz="2000" dirty="0"/>
              <a:t>란에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Hierarchy</a:t>
            </a:r>
            <a:r>
              <a:rPr lang="ko-KR" altLang="en-US" sz="2000" dirty="0"/>
              <a:t>창의 </a:t>
            </a:r>
            <a:r>
              <a:rPr lang="en-US" altLang="ko-KR" sz="2000" dirty="0"/>
              <a:t>Ball</a:t>
            </a:r>
            <a:r>
              <a:rPr lang="ko-KR" altLang="en-US" sz="2000" dirty="0"/>
              <a:t>을 드래그하여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import</a:t>
            </a:r>
            <a:endParaRPr lang="en-US" altLang="ko-KR" sz="20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8" y="0"/>
            <a:ext cx="6288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3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000" b="1" dirty="0"/>
              <a:t>Player Type</a:t>
            </a:r>
            <a:r>
              <a:rPr lang="ko-KR" altLang="en-US" sz="2000" b="1" dirty="0"/>
              <a:t>으로 테스트합니다</a:t>
            </a:r>
            <a:r>
              <a:rPr lang="en-US" altLang="ko-KR" sz="2000" b="1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 err="1" smtClean="0"/>
              <a:t>GuidePlayerBrain</a:t>
            </a:r>
            <a:r>
              <a:rPr lang="en-US" altLang="ko-KR" sz="2000" b="1" dirty="0" smtClean="0"/>
              <a:t> </a:t>
            </a:r>
            <a:r>
              <a:rPr lang="ko-KR" altLang="en-US" sz="2000" b="1" dirty="0"/>
              <a:t>설정을 </a:t>
            </a:r>
            <a:r>
              <a:rPr lang="ko-KR" altLang="en-US" sz="2000" b="1" dirty="0" smtClean="0"/>
              <a:t>우측과 </a:t>
            </a:r>
            <a:r>
              <a:rPr lang="ko-KR" altLang="en-US" sz="2000" b="1" dirty="0"/>
              <a:t>같이 </a:t>
            </a: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ko-KR" altLang="en-US" sz="2000" b="1" dirty="0" smtClean="0"/>
              <a:t>변경합니다</a:t>
            </a:r>
            <a:r>
              <a:rPr lang="en-US" altLang="ko-KR" sz="2000" b="1" dirty="0" smtClean="0"/>
              <a:t>.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0457"/>
            <a:ext cx="5822197" cy="611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60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 smtClean="0"/>
              <a:t>Play</a:t>
            </a:r>
            <a:r>
              <a:rPr lang="ko-KR" altLang="en-US" sz="2000" b="1" dirty="0" smtClean="0"/>
              <a:t> 버튼을 눌러 테스트 해봅시다</a:t>
            </a:r>
            <a:r>
              <a:rPr lang="en-US" altLang="ko-KR" sz="2000" b="1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29" y="2206786"/>
            <a:ext cx="8107741" cy="45943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50520" y="2332495"/>
            <a:ext cx="231829" cy="216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7639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/>
              <a:t>Learning Brain</a:t>
            </a:r>
            <a:r>
              <a:rPr lang="ko-KR" altLang="en-US" sz="2000" b="1" dirty="0"/>
              <a:t>을 만들어 줍니다</a:t>
            </a:r>
            <a:r>
              <a:rPr lang="en-US" altLang="ko-KR" sz="2000" b="1" dirty="0"/>
              <a:t>.</a:t>
            </a:r>
          </a:p>
          <a:p>
            <a:pPr lvl="1"/>
            <a:r>
              <a:rPr lang="ko-KR" altLang="en-US" sz="1600" dirty="0"/>
              <a:t>이름은 </a:t>
            </a:r>
            <a:r>
              <a:rPr lang="en-US" altLang="ko-KR" sz="1600" dirty="0" err="1"/>
              <a:t>GuideLearningBrain</a:t>
            </a:r>
            <a:r>
              <a:rPr lang="ko-KR" altLang="en-US" sz="1600" dirty="0"/>
              <a:t>으로 설정해줍니다</a:t>
            </a:r>
            <a:r>
              <a:rPr lang="en-US" altLang="ko-KR" sz="1600" dirty="0" smtClean="0"/>
              <a:t>.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715" y="2402329"/>
            <a:ext cx="4900569" cy="43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4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/>
              <a:t>Platform</a:t>
            </a:r>
            <a:r>
              <a:rPr lang="ko-KR" altLang="en-US" sz="2000" b="1" dirty="0"/>
              <a:t>에 </a:t>
            </a:r>
            <a:r>
              <a:rPr lang="en-US" altLang="ko-KR" sz="2000" b="1" dirty="0" err="1"/>
              <a:t>GuideLearningBrain</a:t>
            </a:r>
            <a:r>
              <a:rPr lang="ko-KR" altLang="en-US" sz="2000" b="1" dirty="0"/>
              <a:t>을 </a:t>
            </a:r>
            <a:r>
              <a:rPr lang="en-US" altLang="ko-KR" sz="2000" b="1" dirty="0"/>
              <a:t>import </a:t>
            </a:r>
            <a:r>
              <a:rPr lang="ko-KR" altLang="en-US" sz="2000" b="1" dirty="0"/>
              <a:t>하고 </a:t>
            </a:r>
            <a:r>
              <a:rPr lang="en-US" altLang="ko-KR" sz="2000" b="1" dirty="0"/>
              <a:t>Brain</a:t>
            </a:r>
            <a:r>
              <a:rPr lang="ko-KR" altLang="en-US" sz="2000" b="1" dirty="0"/>
              <a:t>을 추가하여 </a:t>
            </a:r>
            <a:r>
              <a:rPr lang="en-US" altLang="ko-KR" sz="2000" b="1" dirty="0"/>
              <a:t>Control</a:t>
            </a:r>
            <a:r>
              <a:rPr lang="ko-KR" altLang="en-US" sz="2000" b="1" dirty="0"/>
              <a:t>을 체크해줍니다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20" y="2378990"/>
            <a:ext cx="4733362" cy="43424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42" y="2347994"/>
            <a:ext cx="5641708" cy="23166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845" y="4711766"/>
            <a:ext cx="4791601" cy="20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8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1600" b="1" dirty="0"/>
              <a:t>프로젝트명과 프로젝트 경로를 설정하고 생성합니다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34" y="2258319"/>
            <a:ext cx="7135731" cy="40980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27342" y="3618854"/>
            <a:ext cx="2456482" cy="542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27342" y="4207789"/>
            <a:ext cx="2456482" cy="542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8762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 err="1"/>
              <a:t>GuideLearningBrain</a:t>
            </a:r>
            <a:r>
              <a:rPr lang="ko-KR" altLang="en-US" sz="2000" b="1" dirty="0"/>
              <a:t>의 설정을 아래와 같이 변경합니다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79" y="2316048"/>
            <a:ext cx="6865642" cy="42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0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000" b="1" dirty="0" smtClean="0"/>
              <a:t>파일 저장 </a:t>
            </a:r>
            <a:r>
              <a:rPr lang="en-US" altLang="ko-KR" sz="2000" b="1" dirty="0" smtClean="0"/>
              <a:t>(ctrl + s)</a:t>
            </a:r>
          </a:p>
          <a:p>
            <a:r>
              <a:rPr lang="ko-KR" altLang="en-US" sz="2000" b="1" dirty="0" smtClean="0"/>
              <a:t>프로젝트 빌드 </a:t>
            </a:r>
            <a:r>
              <a:rPr lang="en-US" altLang="ko-KR" sz="2000" b="1" dirty="0" smtClean="0"/>
              <a:t>(</a:t>
            </a:r>
            <a:r>
              <a:rPr lang="en-US" altLang="ko-KR" sz="2000" dirty="0"/>
              <a:t>File -&gt; Build Settings</a:t>
            </a:r>
            <a:r>
              <a:rPr lang="en-US" altLang="ko-KR" sz="2000" b="1" dirty="0" smtClean="0"/>
              <a:t>),</a:t>
            </a:r>
            <a:r>
              <a:rPr lang="ko-KR" altLang="en-US" sz="2000" b="1" dirty="0" smtClean="0"/>
              <a:t> 저장 위치는 프로젝트 위치</a:t>
            </a:r>
            <a:r>
              <a:rPr lang="en-US" altLang="ko-KR" sz="2000" b="1" dirty="0" smtClean="0"/>
              <a:t>,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Project</a:t>
            </a:r>
            <a:r>
              <a:rPr lang="ko-KR" altLang="en-US" sz="2000" b="1" dirty="0" smtClean="0"/>
              <a:t>명 설정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395" y="2603715"/>
            <a:ext cx="6175350" cy="42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2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/>
              <a:t>ml-agents</a:t>
            </a:r>
            <a:r>
              <a:rPr lang="ko-KR" altLang="en-US" sz="2000" b="1" dirty="0"/>
              <a:t>에 필요한 환경을 설치합니다</a:t>
            </a:r>
            <a:r>
              <a:rPr lang="en-US" altLang="ko-KR" sz="2000" b="1" dirty="0"/>
              <a:t>.</a:t>
            </a:r>
          </a:p>
          <a:p>
            <a:r>
              <a:rPr lang="ko-KR" altLang="en-US" sz="1600" dirty="0"/>
              <a:t>설치했던 </a:t>
            </a:r>
            <a:r>
              <a:rPr lang="en-US" altLang="ko-KR" sz="1600" dirty="0"/>
              <a:t>ml-agents </a:t>
            </a:r>
            <a:r>
              <a:rPr lang="ko-KR" altLang="en-US" sz="1600" dirty="0"/>
              <a:t>폴더안의 </a:t>
            </a:r>
            <a:r>
              <a:rPr lang="en-US" altLang="ko-KR" sz="1600" dirty="0"/>
              <a:t>ml-agents </a:t>
            </a:r>
            <a:r>
              <a:rPr lang="ko-KR" altLang="en-US" sz="1600" dirty="0" smtClean="0"/>
              <a:t>폴더에서 </a:t>
            </a:r>
            <a:r>
              <a:rPr lang="ko-KR" altLang="en-US" sz="1600" dirty="0"/>
              <a:t>아래와 같이 </a:t>
            </a:r>
            <a:r>
              <a:rPr lang="en-US" altLang="ko-KR" sz="1600" dirty="0"/>
              <a:t>pip install . </a:t>
            </a:r>
            <a:r>
              <a:rPr lang="ko-KR" altLang="en-US" sz="1600" dirty="0"/>
              <a:t>명령어를 각각 실행해 줍니다</a:t>
            </a:r>
            <a:r>
              <a:rPr lang="en-US" altLang="ko-KR" sz="1600" dirty="0"/>
              <a:t>.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888170"/>
            <a:ext cx="11201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6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 err="1"/>
              <a:t>learn.py</a:t>
            </a:r>
            <a:r>
              <a:rPr lang="ko-KR" altLang="en-US" sz="2000" b="1" dirty="0"/>
              <a:t>가 존재하는 </a:t>
            </a:r>
            <a:r>
              <a:rPr lang="en-US" altLang="ko-KR" sz="2000" b="1" dirty="0"/>
              <a:t>folder</a:t>
            </a:r>
            <a:r>
              <a:rPr lang="ko-KR" altLang="en-US" sz="2000" b="1" dirty="0"/>
              <a:t>를 </a:t>
            </a:r>
            <a:r>
              <a:rPr lang="en-US" altLang="ko-KR" sz="2000" b="1" dirty="0"/>
              <a:t>path </a:t>
            </a:r>
            <a:r>
              <a:rPr lang="ko-KR" altLang="en-US" sz="2000" b="1" dirty="0"/>
              <a:t>설정해줍니다</a:t>
            </a:r>
            <a:r>
              <a:rPr lang="en-US" altLang="ko-KR" sz="2000" b="1" dirty="0"/>
              <a:t>.</a:t>
            </a:r>
          </a:p>
          <a:p>
            <a:pPr lvl="1"/>
            <a:r>
              <a:rPr lang="en-US" altLang="ko-KR" sz="1600" dirty="0" smtClean="0"/>
              <a:t>ml-agents\ml-agents\</a:t>
            </a:r>
            <a:r>
              <a:rPr lang="en-US" altLang="ko-KR" sz="1600" dirty="0" err="1" smtClean="0"/>
              <a:t>mlagents</a:t>
            </a:r>
            <a:r>
              <a:rPr lang="en-US" altLang="ko-KR" sz="1600" dirty="0" smtClean="0"/>
              <a:t>\trainers</a:t>
            </a:r>
            <a:r>
              <a:rPr lang="ko-KR" altLang="en-US" sz="1600" dirty="0" smtClean="0"/>
              <a:t> 의 위치를 환경변수에 추가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3" y="2533972"/>
            <a:ext cx="5466498" cy="2739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792" y="2533972"/>
            <a:ext cx="6583228" cy="37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06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000" b="1" dirty="0"/>
              <a:t>직접 학습을 시키기 위해 첫 부분에 다운받았던 </a:t>
            </a:r>
            <a:r>
              <a:rPr lang="en-US" altLang="ko-KR" sz="2000" b="1" dirty="0"/>
              <a:t>ml-agents </a:t>
            </a:r>
            <a:r>
              <a:rPr lang="ko-KR" altLang="en-US" sz="2000" b="1" dirty="0"/>
              <a:t>폴더로 이동합니다</a:t>
            </a:r>
            <a:r>
              <a:rPr lang="en-US" altLang="ko-KR" sz="2000" b="1" dirty="0" smtClean="0"/>
              <a:t>.</a:t>
            </a:r>
          </a:p>
          <a:p>
            <a:pPr lvl="1"/>
            <a:r>
              <a:rPr lang="ko-KR" altLang="en-US" sz="1600" b="1" dirty="0" smtClean="0"/>
              <a:t>아래 명령어를 입력하여 강화학습을 시작합니다</a:t>
            </a:r>
            <a:r>
              <a:rPr lang="en-US" altLang="ko-KR" sz="1600" b="1" dirty="0" smtClean="0"/>
              <a:t>.</a:t>
            </a:r>
          </a:p>
          <a:p>
            <a:pPr lvl="1"/>
            <a:r>
              <a:rPr lang="en-US" altLang="ko-KR" sz="1600" dirty="0" err="1"/>
              <a:t>mlagents</a:t>
            </a:r>
            <a:r>
              <a:rPr lang="en-US" altLang="ko-KR" sz="1600" dirty="0"/>
              <a:t>-learn </a:t>
            </a:r>
            <a:r>
              <a:rPr lang="en-US" altLang="ko-KR" sz="1600" dirty="0" err="1"/>
              <a:t>config</a:t>
            </a:r>
            <a:r>
              <a:rPr lang="en-US" altLang="ko-KR" sz="1600" dirty="0"/>
              <a:t>/</a:t>
            </a:r>
            <a:r>
              <a:rPr lang="en-US" altLang="ko-KR" sz="1600" dirty="0" err="1"/>
              <a:t>trainer_config.yaml</a:t>
            </a:r>
            <a:r>
              <a:rPr lang="en-US" altLang="ko-KR" sz="1600" dirty="0"/>
              <a:t> --</a:t>
            </a:r>
            <a:r>
              <a:rPr lang="en-US" altLang="ko-KR" sz="1600" dirty="0" err="1"/>
              <a:t>env</a:t>
            </a:r>
            <a:r>
              <a:rPr lang="en-US" altLang="ko-KR" sz="1600" dirty="0"/>
              <a:t>=/Users/</a:t>
            </a:r>
            <a:r>
              <a:rPr lang="en-US" altLang="ko-KR" sz="1600" dirty="0" err="1"/>
              <a:t>jubong</a:t>
            </a:r>
            <a:r>
              <a:rPr lang="en-US" altLang="ko-KR" sz="1600" dirty="0"/>
              <a:t>/</a:t>
            </a:r>
            <a:r>
              <a:rPr lang="en-US" altLang="ko-KR" sz="1600" dirty="0" err="1"/>
              <a:t>git</a:t>
            </a:r>
            <a:r>
              <a:rPr lang="en-US" altLang="ko-KR" sz="1600" dirty="0"/>
              <a:t>/ml-agents/tutorial/</a:t>
            </a:r>
            <a:r>
              <a:rPr lang="en-US" altLang="ko-KR" sz="1600" dirty="0" err="1"/>
              <a:t>tutorialProject</a:t>
            </a:r>
            <a:r>
              <a:rPr lang="en-US" altLang="ko-KR" sz="1600" dirty="0"/>
              <a:t> --run-id=tutorial_1st --train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3529309"/>
            <a:ext cx="2641600" cy="55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4349427"/>
            <a:ext cx="9537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45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34" y="1690688"/>
            <a:ext cx="5705117" cy="42723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543" y="1678419"/>
            <a:ext cx="5685158" cy="42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38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000" b="1" dirty="0"/>
              <a:t>학습이 잘 되고 있는지 </a:t>
            </a:r>
            <a:r>
              <a:rPr lang="en-US" altLang="ko-KR" sz="2000" b="1" dirty="0" err="1"/>
              <a:t>Tensorboard</a:t>
            </a:r>
            <a:r>
              <a:rPr lang="ko-KR" altLang="en-US" sz="2000" b="1" dirty="0"/>
              <a:t>를 이용하여 확인합니다</a:t>
            </a:r>
            <a:r>
              <a:rPr lang="en-US" altLang="ko-KR" sz="2000" b="1" dirty="0"/>
              <a:t>.</a:t>
            </a:r>
          </a:p>
          <a:p>
            <a:pPr lvl="1"/>
            <a:r>
              <a:rPr lang="en-US" altLang="ko-KR" sz="1600" dirty="0"/>
              <a:t>ml-agents </a:t>
            </a:r>
            <a:r>
              <a:rPr lang="ko-KR" altLang="en-US" sz="1600" dirty="0"/>
              <a:t>에서 </a:t>
            </a:r>
            <a:r>
              <a:rPr lang="ko-KR" altLang="en-US" sz="1600" dirty="0" smtClean="0"/>
              <a:t>다음 명령어를 통해 실행합니다</a:t>
            </a:r>
            <a:r>
              <a:rPr lang="en-US" altLang="ko-KR" sz="1600" dirty="0" smtClean="0"/>
              <a:t>.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err="1" smtClean="0"/>
              <a:t>tensorboard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--</a:t>
            </a:r>
            <a:r>
              <a:rPr lang="en-US" altLang="ko-KR" sz="1600" dirty="0" err="1" smtClean="0"/>
              <a:t>logdir</a:t>
            </a:r>
            <a:r>
              <a:rPr lang="en-US" altLang="ko-KR" sz="1600" dirty="0" smtClean="0"/>
              <a:t>=summaries</a:t>
            </a:r>
          </a:p>
          <a:p>
            <a:pPr lvl="1"/>
            <a:r>
              <a:rPr lang="ko-KR" altLang="en-US" sz="1600" dirty="0" smtClean="0"/>
              <a:t>인터넷을 열어 주소창에 </a:t>
            </a:r>
            <a:r>
              <a:rPr lang="en-US" altLang="ko-KR" sz="1600" dirty="0" smtClean="0"/>
              <a:t>localhost:6006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를 입력합니다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37" y="3021142"/>
            <a:ext cx="6420725" cy="36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1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000" b="1" dirty="0"/>
              <a:t>학습이 완료되어 생긴 </a:t>
            </a:r>
            <a:r>
              <a:rPr lang="en-US" altLang="ko-KR" sz="2000" b="1" dirty="0" err="1"/>
              <a:t>nn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파일을 </a:t>
            </a:r>
            <a:r>
              <a:rPr lang="en-US" altLang="ko-KR" sz="2000" b="1" dirty="0"/>
              <a:t>unity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Project</a:t>
            </a:r>
            <a:r>
              <a:rPr lang="ko-KR" altLang="en-US" sz="2000" b="1" dirty="0"/>
              <a:t>창의 </a:t>
            </a:r>
            <a:r>
              <a:rPr lang="en-US" altLang="ko-KR" sz="2000" b="1" dirty="0"/>
              <a:t>Assets</a:t>
            </a:r>
            <a:r>
              <a:rPr lang="ko-KR" altLang="en-US" sz="2000" b="1" dirty="0"/>
              <a:t>폴더에 드래그하여 </a:t>
            </a:r>
            <a:r>
              <a:rPr lang="en-US" altLang="ko-KR" sz="2000" b="1" dirty="0"/>
              <a:t>import</a:t>
            </a:r>
            <a:r>
              <a:rPr lang="ko-KR" altLang="en-US" sz="2000" b="1" dirty="0"/>
              <a:t>합니다</a:t>
            </a:r>
            <a:r>
              <a:rPr lang="en-US" altLang="ko-KR" sz="2000" b="1" dirty="0"/>
              <a:t>.</a:t>
            </a:r>
          </a:p>
          <a:p>
            <a:pPr lvl="1"/>
            <a:r>
              <a:rPr lang="en-US" altLang="ko-KR" sz="1600" dirty="0"/>
              <a:t>ml-agents/models/[Project Name]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450" y="2275254"/>
            <a:ext cx="5972614" cy="44462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53959" y="4680488"/>
            <a:ext cx="769749" cy="123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283484" y="5987687"/>
            <a:ext cx="914401" cy="103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5578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 err="1"/>
              <a:t>GuideLearningBrain</a:t>
            </a:r>
            <a:r>
              <a:rPr lang="ko-KR" altLang="en-US" sz="2000" b="1" dirty="0"/>
              <a:t>에 </a:t>
            </a:r>
            <a:r>
              <a:rPr lang="en-US" altLang="ko-KR" sz="2000" b="1" dirty="0" err="1"/>
              <a:t>nn</a:t>
            </a:r>
            <a:r>
              <a:rPr lang="ko-KR" altLang="en-US" sz="2000" b="1" dirty="0"/>
              <a:t>파일을 </a:t>
            </a:r>
            <a:r>
              <a:rPr lang="en-US" altLang="ko-KR" sz="2000" b="1" dirty="0"/>
              <a:t>import </a:t>
            </a:r>
            <a:r>
              <a:rPr lang="ko-KR" altLang="en-US" sz="2000" b="1" dirty="0"/>
              <a:t>합니다</a:t>
            </a:r>
            <a:r>
              <a:rPr lang="en-US" altLang="ko-KR" sz="2000" b="1" dirty="0"/>
              <a:t>.</a:t>
            </a:r>
          </a:p>
          <a:p>
            <a:pPr lvl="1"/>
            <a:r>
              <a:rPr lang="en-US" altLang="ko-KR" sz="1600" dirty="0"/>
              <a:t>Project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GuideLearningBrain</a:t>
            </a:r>
            <a:r>
              <a:rPr lang="en-US" altLang="ko-KR" sz="1600" dirty="0"/>
              <a:t> </a:t>
            </a:r>
            <a:r>
              <a:rPr lang="ko-KR" altLang="en-US" sz="1600" dirty="0"/>
              <a:t>클릭 </a:t>
            </a:r>
            <a:r>
              <a:rPr lang="en-US" altLang="ko-KR" sz="1600" dirty="0"/>
              <a:t>-&gt; Inspector </a:t>
            </a:r>
            <a:r>
              <a:rPr lang="ko-KR" altLang="en-US" sz="1600" dirty="0"/>
              <a:t>창의 </a:t>
            </a:r>
            <a:r>
              <a:rPr lang="en-US" altLang="ko-KR" sz="1600" dirty="0"/>
              <a:t>Model</a:t>
            </a:r>
            <a:r>
              <a:rPr lang="ko-KR" altLang="en-US" sz="1600" dirty="0"/>
              <a:t>에 </a:t>
            </a:r>
            <a:r>
              <a:rPr lang="en-US" altLang="ko-KR" sz="1600" dirty="0" err="1"/>
              <a:t>nn</a:t>
            </a:r>
            <a:r>
              <a:rPr lang="ko-KR" altLang="en-US" sz="1600" dirty="0"/>
              <a:t>파일을 드래그하여 </a:t>
            </a:r>
            <a:r>
              <a:rPr lang="en-US" altLang="ko-KR" sz="1600" dirty="0"/>
              <a:t>import 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399" y="2518902"/>
            <a:ext cx="7339202" cy="42025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73492" y="4827723"/>
            <a:ext cx="676760" cy="108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25725" y="4262033"/>
            <a:ext cx="1539876" cy="108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597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b="1" dirty="0" err="1"/>
              <a:t>GuideAcademy</a:t>
            </a:r>
            <a:r>
              <a:rPr lang="ko-KR" altLang="en-US" sz="2000" b="1" dirty="0"/>
              <a:t>의 </a:t>
            </a:r>
            <a:r>
              <a:rPr lang="en-US" altLang="ko-KR" sz="2000" b="1" dirty="0"/>
              <a:t>Brain Control </a:t>
            </a:r>
            <a:r>
              <a:rPr lang="ko-KR" altLang="en-US" sz="2000" b="1" dirty="0"/>
              <a:t>체크를 해제해줍니다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772" y="2248718"/>
            <a:ext cx="5934455" cy="454728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442324" y="4001294"/>
            <a:ext cx="469201" cy="291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907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12" y="1530553"/>
            <a:ext cx="8415512" cy="482579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369730" y="5199684"/>
            <a:ext cx="1091985" cy="32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42121" y="2600394"/>
            <a:ext cx="1658320" cy="2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433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000" b="1" dirty="0"/>
              <a:t>학습한 </a:t>
            </a:r>
            <a:r>
              <a:rPr lang="en-US" altLang="ko-KR" sz="2000" b="1" dirty="0"/>
              <a:t>Model</a:t>
            </a:r>
            <a:r>
              <a:rPr lang="ko-KR" altLang="en-US" sz="2000" b="1" dirty="0"/>
              <a:t>이 </a:t>
            </a:r>
            <a:r>
              <a:rPr lang="en-US" altLang="ko-KR" sz="2000" b="1" dirty="0"/>
              <a:t>Platform</a:t>
            </a:r>
            <a:r>
              <a:rPr lang="ko-KR" altLang="en-US" sz="2000" b="1" dirty="0"/>
              <a:t>을 직접 제어하는 것을 </a:t>
            </a:r>
            <a:r>
              <a:rPr lang="ko-KR" altLang="en-US" sz="2000" b="1" dirty="0" smtClean="0"/>
              <a:t>확인합니다</a:t>
            </a:r>
            <a:r>
              <a:rPr lang="en-US" altLang="ko-KR" sz="2000" b="1" dirty="0" smtClean="0"/>
              <a:t>.</a:t>
            </a:r>
          </a:p>
          <a:p>
            <a:pPr lvl="1"/>
            <a:r>
              <a:rPr lang="ko-KR" altLang="en-US" sz="1600" dirty="0"/>
              <a:t>아래의 </a:t>
            </a:r>
            <a:r>
              <a:rPr lang="en-US" altLang="ko-KR" sz="1600" dirty="0"/>
              <a:t>model</a:t>
            </a:r>
            <a:r>
              <a:rPr lang="ko-KR" altLang="en-US" sz="1600" dirty="0"/>
              <a:t>은 </a:t>
            </a:r>
            <a:r>
              <a:rPr lang="en-US" altLang="ko-KR" sz="1600" dirty="0"/>
              <a:t>Agent</a:t>
            </a:r>
            <a:r>
              <a:rPr lang="ko-KR" altLang="en-US" sz="1600" dirty="0"/>
              <a:t>를 최소한의 코딩으로 만들어서 성능이 완벽하지 않습니다</a:t>
            </a:r>
            <a:r>
              <a:rPr lang="en-US" altLang="ko-KR" sz="1600" dirty="0"/>
              <a:t>.</a:t>
            </a:r>
            <a:endParaRPr lang="en-US" altLang="ko-KR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647" y="2493991"/>
            <a:ext cx="4608706" cy="42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84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8458" y="2682121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kumimoji="1" lang="ko-KR" altLang="en-US" dirty="0" smtClean="0"/>
              <a:t>너무너무 고생하셨습니다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r>
              <a:rPr kumimoji="1" lang="en-US" altLang="ko-KR" sz="3500" dirty="0" err="1" smtClean="0"/>
              <a:t>rlawnqhd@koreatech.ac.kr</a:t>
            </a:r>
            <a:endParaRPr kumimoji="1" lang="ko-KR" altLang="en-US" sz="3500" dirty="0"/>
          </a:p>
        </p:txBody>
      </p:sp>
      <p:pic>
        <p:nvPicPr>
          <p:cNvPr id="1026" name="Picture 2" descr="¾¸ë² ì´ëª¨í°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14" y="2188409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9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1600" dirty="0" smtClean="0"/>
              <a:t>ml-agents/</a:t>
            </a:r>
            <a:r>
              <a:rPr lang="en-US" altLang="ko-KR" sz="1600" dirty="0" err="1" smtClean="0"/>
              <a:t>UnitySDK</a:t>
            </a:r>
            <a:r>
              <a:rPr lang="en-US" altLang="ko-KR" sz="1600" dirty="0" smtClean="0"/>
              <a:t>/Assets</a:t>
            </a:r>
            <a:r>
              <a:rPr lang="ko-KR" altLang="en-US" sz="1600" dirty="0" smtClean="0"/>
              <a:t> 경로에 있는 </a:t>
            </a:r>
            <a:r>
              <a:rPr lang="en-US" altLang="ko-KR" sz="1600" dirty="0" smtClean="0"/>
              <a:t>ML-Agents </a:t>
            </a:r>
            <a:r>
              <a:rPr lang="ko-KR" altLang="en-US" sz="1600" dirty="0" smtClean="0"/>
              <a:t>폴더를 </a:t>
            </a:r>
            <a:r>
              <a:rPr lang="en-US" altLang="ko-KR" sz="1600" dirty="0" smtClean="0"/>
              <a:t>Unity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Project</a:t>
            </a:r>
            <a:r>
              <a:rPr lang="ko-KR" altLang="en-US" sz="1600" dirty="0" smtClean="0"/>
              <a:t> 탭에 있는 </a:t>
            </a:r>
            <a:r>
              <a:rPr lang="en-US" altLang="ko-KR" sz="1600" dirty="0" smtClean="0"/>
              <a:t>Assets </a:t>
            </a:r>
            <a:r>
              <a:rPr lang="ko-KR" altLang="en-US" sz="1600" dirty="0" smtClean="0"/>
              <a:t>폴더에 드래그하여 </a:t>
            </a:r>
            <a:r>
              <a:rPr lang="en-US" altLang="ko-KR" sz="1600" dirty="0" smtClean="0"/>
              <a:t>Import </a:t>
            </a:r>
            <a:r>
              <a:rPr lang="ko-KR" altLang="en-US" sz="1600" dirty="0" smtClean="0"/>
              <a:t>합니다</a:t>
            </a:r>
            <a:r>
              <a:rPr lang="en-US" altLang="ko-KR" sz="1600" dirty="0" smtClean="0"/>
              <a:t>.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448579"/>
            <a:ext cx="7372350" cy="41921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623301" y="2448579"/>
            <a:ext cx="945397" cy="209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05572" y="3378630"/>
            <a:ext cx="1162373" cy="216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13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84" y="1415416"/>
            <a:ext cx="8669831" cy="52162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24048" y="4023519"/>
            <a:ext cx="573438" cy="16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24048" y="6232363"/>
            <a:ext cx="1162373" cy="108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734014" y="4192291"/>
            <a:ext cx="7749" cy="2047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4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1600" b="1" dirty="0"/>
              <a:t>Edit -&gt; Project Settings -&gt; Player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, Resolution and Presentation </a:t>
            </a:r>
            <a:r>
              <a:rPr lang="ko-KR" altLang="en-US" sz="1600" b="1" dirty="0"/>
              <a:t>탭의 설정을 아래와 같이 변경합니다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256" y="2408471"/>
            <a:ext cx="7608161" cy="42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9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1600" b="1" dirty="0"/>
              <a:t>다음 </a:t>
            </a:r>
            <a:r>
              <a:rPr lang="en-US" altLang="ko-KR" sz="1600" b="1" dirty="0"/>
              <a:t>Other Settings</a:t>
            </a:r>
            <a:r>
              <a:rPr lang="ko-KR" altLang="en-US" sz="1600" b="1" dirty="0"/>
              <a:t>의 탭으로 이동하여 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ko-KR" altLang="en-US" sz="1600" b="1" dirty="0" smtClean="0"/>
              <a:t>설정을 </a:t>
            </a:r>
            <a:r>
              <a:rPr lang="ko-KR" altLang="en-US" sz="1600" b="1" dirty="0"/>
              <a:t>아래와 같이 변경합니다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331" y="7749"/>
            <a:ext cx="5901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0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Unity</a:t>
            </a:r>
            <a:r>
              <a:rPr kumimoji="1" lang="ko-KR" altLang="en-US" dirty="0" smtClean="0"/>
              <a:t> 튜토리얼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000" b="1" dirty="0" smtClean="0"/>
              <a:t>학습 환경 구축</a:t>
            </a:r>
            <a:endParaRPr lang="en-US" altLang="ko-KR" sz="2000" b="1" dirty="0" smtClean="0"/>
          </a:p>
          <a:p>
            <a:r>
              <a:rPr lang="en-US" altLang="ko-KR" sz="1600" dirty="0"/>
              <a:t>Hierarchy </a:t>
            </a:r>
            <a:r>
              <a:rPr lang="ko-KR" altLang="en-US" sz="1600" dirty="0"/>
              <a:t>창 우클릭 </a:t>
            </a:r>
            <a:r>
              <a:rPr lang="en-US" altLang="ko-KR" sz="1600" dirty="0"/>
              <a:t>-&gt; 3D Object -&gt; Cube</a:t>
            </a:r>
            <a:endParaRPr lang="en-US" altLang="ko-KR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283" y="1268514"/>
            <a:ext cx="4725342" cy="54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1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685</Words>
  <Application>Microsoft Macintosh PowerPoint</Application>
  <PresentationFormat>와이드스크린</PresentationFormat>
  <Paragraphs>151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Mangal</vt:lpstr>
      <vt:lpstr>Arial</vt:lpstr>
      <vt:lpstr>Office 테마</vt:lpstr>
      <vt:lpstr>Unity 튜토리얼</vt:lpstr>
      <vt:lpstr>Unity 튜토리얼 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Unity 튜토리얼</vt:lpstr>
      <vt:lpstr>너무너무 고생하셨습니다. rlawnqhd@koreatech.ac.kr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환경 설치방법</dc:title>
  <dc:creator>Microsoft Office 사용자</dc:creator>
  <cp:lastModifiedBy>Microsoft Office 사용자</cp:lastModifiedBy>
  <cp:revision>20</cp:revision>
  <dcterms:created xsi:type="dcterms:W3CDTF">2019-07-05T07:23:39Z</dcterms:created>
  <dcterms:modified xsi:type="dcterms:W3CDTF">2019-07-05T16:24:33Z</dcterms:modified>
</cp:coreProperties>
</file>